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D154-D6EF-4CB5-B651-232C6EFC2FA1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93C-07EB-4ED4-AA01-F89DCDD53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D154-D6EF-4CB5-B651-232C6EFC2FA1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93C-07EB-4ED4-AA01-F89DCDD53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D154-D6EF-4CB5-B651-232C6EFC2FA1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93C-07EB-4ED4-AA01-F89DCDD53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D154-D6EF-4CB5-B651-232C6EFC2FA1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93C-07EB-4ED4-AA01-F89DCDD53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D154-D6EF-4CB5-B651-232C6EFC2FA1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93C-07EB-4ED4-AA01-F89DCDD53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D154-D6EF-4CB5-B651-232C6EFC2FA1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93C-07EB-4ED4-AA01-F89DCDD53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D154-D6EF-4CB5-B651-232C6EFC2FA1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93C-07EB-4ED4-AA01-F89DCDD53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D154-D6EF-4CB5-B651-232C6EFC2FA1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93C-07EB-4ED4-AA01-F89DCDD53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D154-D6EF-4CB5-B651-232C6EFC2FA1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93C-07EB-4ED4-AA01-F89DCDD53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D154-D6EF-4CB5-B651-232C6EFC2FA1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93C-07EB-4ED4-AA01-F89DCDD53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D154-D6EF-4CB5-B651-232C6EFC2FA1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93C-07EB-4ED4-AA01-F89DCDD53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0D154-D6EF-4CB5-B651-232C6EFC2FA1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7193C-07EB-4ED4-AA01-F89DCDD53CD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  <a:solidFill>
            <a:schemeClr val="tx2">
              <a:lumMod val="60000"/>
              <a:lumOff val="40000"/>
            </a:schemeClr>
          </a:solidFill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Ядерная энергетика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F:\nuclear-smil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348880"/>
            <a:ext cx="5040560" cy="3779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0010-010-JAdernyj-reak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680854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Реактор работающий на быстрых нейтронах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Reaktor_bn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7"/>
            <a:ext cx="5976664" cy="5112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Реактор работающий на тепловых нейтронах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nuclearPl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504056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Реактор работающий на промежуточных нейтронах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aa0e98abf3d9d4ecd23257f063ad0f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648325" cy="482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загруженное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600400" cy="244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F:\343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84984"/>
            <a:ext cx="448393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F:\yae2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834829"/>
            <a:ext cx="3672408" cy="3447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 descr="F:\2167567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60648"/>
            <a:ext cx="4316602" cy="2434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F:\1330021809_510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F:\energy_a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212976"/>
            <a:ext cx="5510386" cy="3399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404664"/>
            <a:ext cx="3394720" cy="187220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ядерный реактор, построен в 1942 году под руководством Э. Ферми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4" descr="800px-Crocus-p10204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4608511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3" descr="200px-Enrico_Fermi_1943-4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20888"/>
            <a:ext cx="3271838" cy="414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440160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Европе, в 1946 году был запущен первый ядерный реактор в Москве под руководством И. В. Курчатова.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F1_reac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35046"/>
            <a:ext cx="4752528" cy="3451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Young_Igor_Kurchat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071688"/>
            <a:ext cx="2557289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Атомное ядро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F: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96044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a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20688"/>
            <a:ext cx="388843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772816"/>
            <a:ext cx="3394720" cy="229026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А. Беккерель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(1852-1908)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F:\56892455_alexandreedmond_becque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3888432" cy="5350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620001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Бета-распад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2003-ostor_rad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5832648" cy="5030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0903_p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6120680" cy="6210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REACT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3"/>
            <a:ext cx="4086225" cy="2880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F:\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6672"/>
            <a:ext cx="374441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F:\nuclear5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645024"/>
            <a:ext cx="6412880" cy="2934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rgbClr val="000000"/>
      </a:dk1>
      <a:lt1>
        <a:srgbClr val="000000"/>
      </a:lt1>
      <a:dk2>
        <a:srgbClr val="87B1C3"/>
      </a:dk2>
      <a:lt2>
        <a:srgbClr val="87B1C3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EE498BE5ADD1444AF39A1B46B481471" ma:contentTypeVersion="0" ma:contentTypeDescription="Создание документа." ma:contentTypeScope="" ma:versionID="ab17a891c3fea1077d9a88d2436d378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C3A04D-6F0D-4A53-9786-915B5C1005B4}"/>
</file>

<file path=customXml/itemProps2.xml><?xml version="1.0" encoding="utf-8"?>
<ds:datastoreItem xmlns:ds="http://schemas.openxmlformats.org/officeDocument/2006/customXml" ds:itemID="{A9B4FCBC-701A-4C92-B1AD-4ECB5DF40AB5}"/>
</file>

<file path=customXml/itemProps3.xml><?xml version="1.0" encoding="utf-8"?>
<ds:datastoreItem xmlns:ds="http://schemas.openxmlformats.org/officeDocument/2006/customXml" ds:itemID="{A0C3A6C5-2892-4108-A594-09F772F343F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59</Words>
  <Application>Microsoft Office PowerPoint</Application>
  <PresentationFormat>Экран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Ядерная энергетика</vt:lpstr>
      <vt:lpstr>Первый ядерный реактор, построен в 1942 году под руководством Э. Ферми</vt:lpstr>
      <vt:lpstr>В Европе, в 1946 году был запущен первый ядерный реактор в Москве под руководством И. В. Курчатова.</vt:lpstr>
      <vt:lpstr>Атомное ядро</vt:lpstr>
      <vt:lpstr>А. А. Беккерель (1852-1908)</vt:lpstr>
      <vt:lpstr>Слайд 6</vt:lpstr>
      <vt:lpstr>Бета-распад</vt:lpstr>
      <vt:lpstr>Слайд 8</vt:lpstr>
      <vt:lpstr>Слайд 9</vt:lpstr>
      <vt:lpstr>Слайд 10</vt:lpstr>
      <vt:lpstr>Реактор работающий на быстрых нейтронах</vt:lpstr>
      <vt:lpstr>Реактор работающий на тепловых нейтронах</vt:lpstr>
      <vt:lpstr>Реактор работающий на промежуточных нейтронах</vt:lpstr>
      <vt:lpstr>Слайд 14</vt:lpstr>
      <vt:lpstr>Слайд 15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Ядерная энергетика</dc:title>
  <dc:creator>Maxim</dc:creator>
  <cp:lastModifiedBy>Maxim</cp:lastModifiedBy>
  <cp:revision>9</cp:revision>
  <dcterms:created xsi:type="dcterms:W3CDTF">2014-03-11T22:55:06Z</dcterms:created>
  <dcterms:modified xsi:type="dcterms:W3CDTF">2014-03-12T00:19:29Z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0x0101002EE498BE5ADD1444AF39A1B46B481471</vt:lpwstr>
  </property>
</Properties>
</file>